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24387175" cy="1244441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Plus" pitchFamily="2" charset="0"/>
      <p:regular r:id="rId18"/>
      <p:bold r:id="rId19"/>
      <p:italic r:id="rId20"/>
      <p:boldItalic r:id="rId21"/>
    </p:embeddedFont>
    <p:embeddedFont>
      <p:font typeface="MEDIUM" pitchFamily="2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00"/>
    <a:srgbClr val="07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3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4D334-E81B-2749-ADA2-620A98794DF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143000"/>
            <a:ext cx="604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B553-97AF-3B48-BDF9-D7E15EA3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li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68899-ACE1-66BE-2FC8-E4336DE08B42}"/>
              </a:ext>
            </a:extLst>
          </p:cNvPr>
          <p:cNvSpPr/>
          <p:nvPr userDrawn="1"/>
        </p:nvSpPr>
        <p:spPr>
          <a:xfrm>
            <a:off x="1587" y="0"/>
            <a:ext cx="24384000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12D65E2-DB17-B487-1E06-FE7D69E1B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193587" y="1859866"/>
            <a:ext cx="10886411" cy="76808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C14E9E-EE2F-9B9A-B218-3B5A29DBAB49}"/>
              </a:ext>
            </a:extLst>
          </p:cNvPr>
          <p:cNvSpPr/>
          <p:nvPr userDrawn="1"/>
        </p:nvSpPr>
        <p:spPr>
          <a:xfrm>
            <a:off x="3175" y="0"/>
            <a:ext cx="24384000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5" name="Picture 14" descr="A black and yellow logo&#10;&#10;Description automatically generated">
            <a:extLst>
              <a:ext uri="{FF2B5EF4-FFF2-40B4-BE49-F238E27FC236}">
                <a16:creationId xmlns:a16="http://schemas.microsoft.com/office/drawing/2014/main" id="{5C18E469-05C8-438D-411F-FAE1DD98B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62" y="10263303"/>
            <a:ext cx="5167296" cy="1321184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FCD360D3-7EDC-B576-2A0D-6923AB0D6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552779" y="1550901"/>
            <a:ext cx="10527219" cy="74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QR co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68899-ACE1-66BE-2FC8-E4336DE08B42}"/>
              </a:ext>
            </a:extLst>
          </p:cNvPr>
          <p:cNvSpPr/>
          <p:nvPr userDrawn="1"/>
        </p:nvSpPr>
        <p:spPr>
          <a:xfrm>
            <a:off x="1587" y="0"/>
            <a:ext cx="24384000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12D65E2-DB17-B487-1E06-FE7D69E1B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3934809" y="1297475"/>
            <a:ext cx="9184523" cy="648009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CECEFA-C1D0-7AA1-61B6-7ECDA3D084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84001" y="8504778"/>
            <a:ext cx="2855912" cy="2855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QR Code</a:t>
            </a:r>
          </a:p>
        </p:txBody>
      </p:sp>
      <p:pic>
        <p:nvPicPr>
          <p:cNvPr id="14" name="Picture 13" descr="A black and yellow logo&#10;&#10;Description automatically generated">
            <a:extLst>
              <a:ext uri="{FF2B5EF4-FFF2-40B4-BE49-F238E27FC236}">
                <a16:creationId xmlns:a16="http://schemas.microsoft.com/office/drawing/2014/main" id="{84FE5C78-7055-E4F1-D036-5B1640845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62" y="10263303"/>
            <a:ext cx="5167296" cy="13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li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4EBFC-99D0-38FA-8717-525D112C86AA}"/>
              </a:ext>
            </a:extLst>
          </p:cNvPr>
          <p:cNvSpPr/>
          <p:nvPr userDrawn="1"/>
        </p:nvSpPr>
        <p:spPr>
          <a:xfrm>
            <a:off x="1587" y="0"/>
            <a:ext cx="24384000" cy="12418219"/>
          </a:xfrm>
          <a:prstGeom prst="rect">
            <a:avLst/>
          </a:prstGeom>
          <a:solidFill>
            <a:srgbClr val="FFC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465DF3C-2C96-7D52-09D5-1DE81D8E0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7417593" y="1210969"/>
            <a:ext cx="14205296" cy="10022474"/>
          </a:xfrm>
          <a:prstGeom prst="rect">
            <a:avLst/>
          </a:prstGeom>
        </p:spPr>
      </p:pic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25A6BB-F711-1860-49EC-A8BCC2F12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24037" y="10368709"/>
            <a:ext cx="4856616" cy="12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QR co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4EBFC-99D0-38FA-8717-525D112C86AA}"/>
              </a:ext>
            </a:extLst>
          </p:cNvPr>
          <p:cNvSpPr/>
          <p:nvPr userDrawn="1"/>
        </p:nvSpPr>
        <p:spPr>
          <a:xfrm>
            <a:off x="-1" y="0"/>
            <a:ext cx="24387175" cy="12444413"/>
          </a:xfrm>
          <a:prstGeom prst="rect">
            <a:avLst/>
          </a:prstGeom>
          <a:solidFill>
            <a:srgbClr val="FFC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465DF3C-2C96-7D52-09D5-1DE81D8E0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7417593" y="1210969"/>
            <a:ext cx="14205296" cy="10022474"/>
          </a:xfrm>
          <a:prstGeom prst="rect">
            <a:avLst/>
          </a:prstGeom>
        </p:spPr>
      </p:pic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25A6BB-F711-1860-49EC-A8BCC2F12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9692" y="10440609"/>
            <a:ext cx="4856616" cy="1241748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C16017B-71A6-58F7-4B60-6E3E5430A3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4141" y="9011777"/>
            <a:ext cx="2670580" cy="2670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45662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QR co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4EBFC-99D0-38FA-8717-525D112C86AA}"/>
              </a:ext>
            </a:extLst>
          </p:cNvPr>
          <p:cNvSpPr/>
          <p:nvPr userDrawn="1"/>
        </p:nvSpPr>
        <p:spPr>
          <a:xfrm>
            <a:off x="-1" y="1"/>
            <a:ext cx="24387175" cy="4377624"/>
          </a:xfrm>
          <a:prstGeom prst="rect">
            <a:avLst/>
          </a:prstGeom>
          <a:solidFill>
            <a:srgbClr val="07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465DF3C-2C96-7D52-09D5-1DE81D8E0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487784" y="457823"/>
            <a:ext cx="4475611" cy="3157745"/>
          </a:xfrm>
          <a:prstGeom prst="rect">
            <a:avLst/>
          </a:prstGeom>
        </p:spPr>
      </p:pic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25A6BB-F711-1860-49EC-A8BCC2F12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34640" y="10440609"/>
            <a:ext cx="4856616" cy="1241748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40AD784-1147-A2C3-6B86-612354E522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1443" y="8412480"/>
            <a:ext cx="3155785" cy="3155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819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nt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17399D2-7118-2B2F-2E5F-E835F75C600E}"/>
              </a:ext>
            </a:extLst>
          </p:cNvPr>
          <p:cNvSpPr/>
          <p:nvPr userDrawn="1"/>
        </p:nvSpPr>
        <p:spPr>
          <a:xfrm>
            <a:off x="3175" y="-38535"/>
            <a:ext cx="24384000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20" name="Picture 19" descr="A black and yellow logo&#10;&#10;Description automatically generated">
            <a:extLst>
              <a:ext uri="{FF2B5EF4-FFF2-40B4-BE49-F238E27FC236}">
                <a16:creationId xmlns:a16="http://schemas.microsoft.com/office/drawing/2014/main" id="{E113B071-5D14-442C-0F48-AAE359AF8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363" y="10123913"/>
            <a:ext cx="5167296" cy="132118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5D1A0-20F6-7D0B-BB9E-05C6196229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15900" y="999316"/>
            <a:ext cx="10413032" cy="89042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75493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guest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2E077F-B6A4-6163-CBB4-6ED504F32B31}"/>
              </a:ext>
            </a:extLst>
          </p:cNvPr>
          <p:cNvSpPr/>
          <p:nvPr userDrawn="1"/>
        </p:nvSpPr>
        <p:spPr>
          <a:xfrm>
            <a:off x="0" y="0"/>
            <a:ext cx="24387175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453459-FAB9-FA68-8669-2F6DC768DB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81937" y="994184"/>
            <a:ext cx="2787440" cy="27887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8244B2A-B84B-E1F2-B92E-5BF14C5069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095343" y="994184"/>
            <a:ext cx="2787440" cy="27887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8390999-6C4E-3421-002D-AB93BF00C8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81937" y="5828565"/>
            <a:ext cx="2787440" cy="27887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D4D2E5F-912C-5FE5-1042-BE619B68DE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095343" y="5891086"/>
            <a:ext cx="2787440" cy="27887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31E2078-963E-AACD-8E49-BFC0ECAD8E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4104" y="8884809"/>
            <a:ext cx="2670580" cy="26705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11325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2E077F-B6A4-6163-CBB4-6ED504F32B31}"/>
              </a:ext>
            </a:extLst>
          </p:cNvPr>
          <p:cNvSpPr/>
          <p:nvPr userDrawn="1"/>
        </p:nvSpPr>
        <p:spPr>
          <a:xfrm>
            <a:off x="-1" y="-1"/>
            <a:ext cx="24387175" cy="12444413"/>
          </a:xfrm>
          <a:prstGeom prst="rect">
            <a:avLst/>
          </a:prstGeom>
          <a:solidFill>
            <a:srgbClr val="07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32" name="Picture 31" descr="A black and yellow logo&#10;&#10;Description automatically generated">
            <a:extLst>
              <a:ext uri="{FF2B5EF4-FFF2-40B4-BE49-F238E27FC236}">
                <a16:creationId xmlns:a16="http://schemas.microsoft.com/office/drawing/2014/main" id="{DFA7959E-90C1-2B95-F875-A4F0293D8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54" y="10259904"/>
            <a:ext cx="4722813" cy="120753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453459-FAB9-FA68-8669-2F6DC768DB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86420" y="1958141"/>
            <a:ext cx="3325812" cy="3327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8244B2A-B84B-E1F2-B92E-5BF14C5069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94375" y="1958141"/>
            <a:ext cx="3325812" cy="3327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0C88CF85-9A0D-9665-6E61-41316A24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487709" y="8611529"/>
            <a:ext cx="2855912" cy="2855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QR Code</a:t>
            </a:r>
          </a:p>
        </p:txBody>
      </p:sp>
    </p:spTree>
    <p:extLst>
      <p:ext uri="{BB962C8B-B14F-4D97-AF65-F5344CB8AC3E}">
        <p14:creationId xmlns:p14="http://schemas.microsoft.com/office/powerpoint/2010/main" val="64475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662550"/>
            <a:ext cx="21033938" cy="240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312749"/>
            <a:ext cx="21033938" cy="789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1534128"/>
            <a:ext cx="5487114" cy="662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78" b="0" i="0">
                <a:solidFill>
                  <a:schemeClr val="tx1">
                    <a:tint val="75000"/>
                  </a:schemeClr>
                </a:solidFill>
                <a:latin typeface="MEDIUM" pitchFamily="2" charset="0"/>
              </a:defRPr>
            </a:lvl1pPr>
          </a:lstStyle>
          <a:p>
            <a:fld id="{69FD2360-44E1-E641-94EF-9D3CF8E94263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1534128"/>
            <a:ext cx="8230672" cy="662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78" b="0" i="0">
                <a:solidFill>
                  <a:schemeClr val="tx1">
                    <a:tint val="75000"/>
                  </a:schemeClr>
                </a:solidFill>
                <a:latin typeface="MEDIUM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1534128"/>
            <a:ext cx="5487114" cy="662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78" b="0" i="0">
                <a:solidFill>
                  <a:schemeClr val="tx1">
                    <a:tint val="75000"/>
                  </a:schemeClr>
                </a:solidFill>
                <a:latin typeface="MEDIUM" pitchFamily="2" charset="0"/>
              </a:defRPr>
            </a:lvl1pPr>
          </a:lstStyle>
          <a:p>
            <a:fld id="{BBFF02E3-768F-F344-A4A3-8BE07516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6" r:id="rId6"/>
    <p:sldLayoutId id="2147483679" r:id="rId7"/>
    <p:sldLayoutId id="2147483680" r:id="rId8"/>
  </p:sldLayoutIdLst>
  <p:txStyles>
    <p:titleStyle>
      <a:lvl1pPr algn="l" defTabSz="1659270" rtl="0" eaLnBrk="1" latinLnBrk="0" hangingPunct="1">
        <a:lnSpc>
          <a:spcPct val="90000"/>
        </a:lnSpc>
        <a:spcBef>
          <a:spcPct val="0"/>
        </a:spcBef>
        <a:buNone/>
        <a:defRPr sz="7984" b="1" i="0" kern="1200">
          <a:solidFill>
            <a:schemeClr val="tx1"/>
          </a:solidFill>
          <a:latin typeface="Futura Plus" pitchFamily="2" charset="0"/>
          <a:ea typeface="+mj-ea"/>
          <a:cs typeface="+mj-cs"/>
        </a:defRPr>
      </a:lvl1pPr>
    </p:titleStyle>
    <p:bodyStyle>
      <a:lvl1pPr marL="414818" indent="-414818" algn="l" defTabSz="1659270" rtl="0" eaLnBrk="1" latinLnBrk="0" hangingPunct="1">
        <a:lnSpc>
          <a:spcPct val="90000"/>
        </a:lnSpc>
        <a:spcBef>
          <a:spcPts val="1815"/>
        </a:spcBef>
        <a:buFont typeface="Arial" panose="020B0604020202020204" pitchFamily="34" charset="0"/>
        <a:buChar char="•"/>
        <a:defRPr sz="5081" b="0" i="0" kern="1200">
          <a:solidFill>
            <a:schemeClr val="tx1"/>
          </a:solidFill>
          <a:latin typeface="MEDIUM" pitchFamily="2" charset="0"/>
          <a:ea typeface="+mn-ea"/>
          <a:cs typeface="+mn-cs"/>
        </a:defRPr>
      </a:lvl1pPr>
      <a:lvl2pPr marL="1244453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4355" b="0" i="0" kern="1200">
          <a:solidFill>
            <a:schemeClr val="tx1"/>
          </a:solidFill>
          <a:latin typeface="MEDIUM" pitchFamily="2" charset="0"/>
          <a:ea typeface="+mn-ea"/>
          <a:cs typeface="+mn-cs"/>
        </a:defRPr>
      </a:lvl2pPr>
      <a:lvl3pPr marL="2074088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629" b="0" i="0" kern="1200">
          <a:solidFill>
            <a:schemeClr val="tx1"/>
          </a:solidFill>
          <a:latin typeface="MEDIUM" pitchFamily="2" charset="0"/>
          <a:ea typeface="+mn-ea"/>
          <a:cs typeface="+mn-cs"/>
        </a:defRPr>
      </a:lvl3pPr>
      <a:lvl4pPr marL="2903723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b="0" i="0" kern="1200">
          <a:solidFill>
            <a:schemeClr val="tx1"/>
          </a:solidFill>
          <a:latin typeface="MEDIUM" pitchFamily="2" charset="0"/>
          <a:ea typeface="+mn-ea"/>
          <a:cs typeface="+mn-cs"/>
        </a:defRPr>
      </a:lvl4pPr>
      <a:lvl5pPr marL="3733358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b="0" i="0" kern="1200">
          <a:solidFill>
            <a:schemeClr val="tx1"/>
          </a:solidFill>
          <a:latin typeface="MEDIUM" pitchFamily="2" charset="0"/>
          <a:ea typeface="+mn-ea"/>
          <a:cs typeface="+mn-cs"/>
        </a:defRPr>
      </a:lvl5pPr>
      <a:lvl6pPr marL="4562993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6pPr>
      <a:lvl7pPr marL="5392628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7pPr>
      <a:lvl8pPr marL="6222263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8pPr>
      <a:lvl9pPr marL="7051899" indent="-414818" algn="l" defTabSz="1659270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3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1pPr>
      <a:lvl2pPr marL="829635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2pPr>
      <a:lvl3pPr marL="1659270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3pPr>
      <a:lvl4pPr marL="2488905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4pPr>
      <a:lvl5pPr marL="3318540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5pPr>
      <a:lvl6pPr marL="4148176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6pPr>
      <a:lvl7pPr marL="4977811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7pPr>
      <a:lvl8pPr marL="5807446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8pPr>
      <a:lvl9pPr marL="6637081" algn="l" defTabSz="1659270" rtl="0" eaLnBrk="1" latinLnBrk="0" hangingPunct="1">
        <a:defRPr sz="3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3EAE0C-C8D0-6DCB-373B-927094594293}"/>
              </a:ext>
            </a:extLst>
          </p:cNvPr>
          <p:cNvSpPr txBox="1"/>
          <p:nvPr/>
        </p:nvSpPr>
        <p:spPr>
          <a:xfrm>
            <a:off x="1043825" y="1229701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5A0AA-22E6-660E-AA5E-04379A80E663}"/>
              </a:ext>
            </a:extLst>
          </p:cNvPr>
          <p:cNvSpPr txBox="1"/>
          <p:nvPr/>
        </p:nvSpPr>
        <p:spPr>
          <a:xfrm>
            <a:off x="1043825" y="4237769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187D1-2AD6-3A08-D64D-F80A201BF260}"/>
              </a:ext>
            </a:extLst>
          </p:cNvPr>
          <p:cNvSpPr txBox="1"/>
          <p:nvPr/>
        </p:nvSpPr>
        <p:spPr>
          <a:xfrm>
            <a:off x="1036487" y="6355946"/>
            <a:ext cx="823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Date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56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528C6-47EC-E653-6D10-FC288BEB06EE}"/>
              </a:ext>
            </a:extLst>
          </p:cNvPr>
          <p:cNvSpPr txBox="1"/>
          <p:nvPr/>
        </p:nvSpPr>
        <p:spPr>
          <a:xfrm>
            <a:off x="12553948" y="10753490"/>
            <a:ext cx="11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REGISTER NOW: </a:t>
            </a:r>
            <a:r>
              <a:rPr lang="en-US" sz="48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4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352594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2293DFA-E77C-95B9-A4B3-574E46F136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53681-08AA-2B9B-AB57-75E71C2A1FB6}"/>
              </a:ext>
            </a:extLst>
          </p:cNvPr>
          <p:cNvSpPr txBox="1"/>
          <p:nvPr/>
        </p:nvSpPr>
        <p:spPr>
          <a:xfrm>
            <a:off x="1043825" y="1229701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4AC3A-430F-BAFF-EA24-5B1546906A16}"/>
              </a:ext>
            </a:extLst>
          </p:cNvPr>
          <p:cNvSpPr txBox="1"/>
          <p:nvPr/>
        </p:nvSpPr>
        <p:spPr>
          <a:xfrm>
            <a:off x="1043825" y="4237769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424B9-C12F-F6F0-B94A-C5B9CB1CEF09}"/>
              </a:ext>
            </a:extLst>
          </p:cNvPr>
          <p:cNvSpPr txBox="1"/>
          <p:nvPr/>
        </p:nvSpPr>
        <p:spPr>
          <a:xfrm>
            <a:off x="1036487" y="6355946"/>
            <a:ext cx="823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Date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56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C36F9-67B8-172A-1320-6341341797F4}"/>
              </a:ext>
            </a:extLst>
          </p:cNvPr>
          <p:cNvSpPr txBox="1"/>
          <p:nvPr/>
        </p:nvSpPr>
        <p:spPr>
          <a:xfrm>
            <a:off x="14134011" y="9724254"/>
            <a:ext cx="611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SCAN TO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REGISTER NOW</a:t>
            </a:r>
          </a:p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Or visit </a:t>
            </a:r>
          </a:p>
          <a:p>
            <a:pPr algn="r"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244464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DA6C6-E3ED-91EA-9F01-D60C022B7A37}"/>
              </a:ext>
            </a:extLst>
          </p:cNvPr>
          <p:cNvSpPr txBox="1"/>
          <p:nvPr/>
        </p:nvSpPr>
        <p:spPr>
          <a:xfrm>
            <a:off x="8075913" y="1459750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7294D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E1A0A-7CF8-5655-1FFA-8D3D9D853714}"/>
              </a:ext>
            </a:extLst>
          </p:cNvPr>
          <p:cNvSpPr txBox="1"/>
          <p:nvPr/>
        </p:nvSpPr>
        <p:spPr>
          <a:xfrm>
            <a:off x="8075913" y="4526945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76CCF-52B7-941F-3CB1-D81063E35E08}"/>
              </a:ext>
            </a:extLst>
          </p:cNvPr>
          <p:cNvSpPr txBox="1"/>
          <p:nvPr/>
        </p:nvSpPr>
        <p:spPr>
          <a:xfrm>
            <a:off x="8075913" y="6571438"/>
            <a:ext cx="823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Month Day</a:t>
            </a:r>
          </a:p>
          <a:p>
            <a:r>
              <a:rPr lang="en-US" sz="56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56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56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943CC-C375-2BE9-AFBD-2434D69AB0B9}"/>
              </a:ext>
            </a:extLst>
          </p:cNvPr>
          <p:cNvSpPr txBox="1"/>
          <p:nvPr/>
        </p:nvSpPr>
        <p:spPr>
          <a:xfrm>
            <a:off x="8068615" y="10260068"/>
            <a:ext cx="11237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REGISTER NOW: </a:t>
            </a:r>
          </a:p>
          <a:p>
            <a:r>
              <a:rPr lang="en-US" sz="4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4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10690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54D655-8D6C-5868-12DB-1B6938B95B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8021C-383D-A8B1-3A10-55AD884D03AE}"/>
              </a:ext>
            </a:extLst>
          </p:cNvPr>
          <p:cNvSpPr txBox="1"/>
          <p:nvPr/>
        </p:nvSpPr>
        <p:spPr>
          <a:xfrm>
            <a:off x="8075913" y="1323565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7294D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951A4-0934-FB51-2AD3-92B54D243245}"/>
              </a:ext>
            </a:extLst>
          </p:cNvPr>
          <p:cNvSpPr txBox="1"/>
          <p:nvPr/>
        </p:nvSpPr>
        <p:spPr>
          <a:xfrm>
            <a:off x="8096583" y="4241439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92F21-1DCF-1C6F-4357-819459CA091F}"/>
              </a:ext>
            </a:extLst>
          </p:cNvPr>
          <p:cNvSpPr txBox="1"/>
          <p:nvPr/>
        </p:nvSpPr>
        <p:spPr>
          <a:xfrm>
            <a:off x="8096583" y="6120118"/>
            <a:ext cx="8235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Month Day</a:t>
            </a:r>
          </a:p>
          <a:p>
            <a:r>
              <a:rPr lang="en-US" sz="44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44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44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2620D-C999-5B66-E15B-2E8FD2412AA1}"/>
              </a:ext>
            </a:extLst>
          </p:cNvPr>
          <p:cNvSpPr txBox="1"/>
          <p:nvPr/>
        </p:nvSpPr>
        <p:spPr>
          <a:xfrm>
            <a:off x="11116249" y="9963810"/>
            <a:ext cx="5304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SCAN TO 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REGISTER NOW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Or visit </a:t>
            </a:r>
          </a:p>
          <a:p>
            <a:pPr algn="l">
              <a:lnSpc>
                <a:spcPct val="100000"/>
              </a:lnSpc>
            </a:pP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12968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16F7DB-D878-3AB2-8F16-4C3A5D7115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A854-C5E5-AD35-7BE9-3420977D3393}"/>
              </a:ext>
            </a:extLst>
          </p:cNvPr>
          <p:cNvSpPr txBox="1"/>
          <p:nvPr/>
        </p:nvSpPr>
        <p:spPr>
          <a:xfrm>
            <a:off x="2645896" y="876148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52F6-527B-49EF-B604-B6D42A933915}"/>
              </a:ext>
            </a:extLst>
          </p:cNvPr>
          <p:cNvSpPr txBox="1"/>
          <p:nvPr/>
        </p:nvSpPr>
        <p:spPr>
          <a:xfrm>
            <a:off x="1069751" y="5339799"/>
            <a:ext cx="13829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5C353-1E04-FFAD-C671-B6520B3BD074}"/>
              </a:ext>
            </a:extLst>
          </p:cNvPr>
          <p:cNvSpPr txBox="1"/>
          <p:nvPr/>
        </p:nvSpPr>
        <p:spPr>
          <a:xfrm>
            <a:off x="15134286" y="5285459"/>
            <a:ext cx="8235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Month Day</a:t>
            </a:r>
          </a:p>
          <a:p>
            <a:pPr algn="r"/>
            <a:r>
              <a:rPr lang="en-US" sz="44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X:XX – X:XX AM/PM</a:t>
            </a:r>
          </a:p>
          <a:p>
            <a:pPr algn="r"/>
            <a:r>
              <a:rPr lang="en-US" sz="4400" b="1" dirty="0" err="1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GHall</a:t>
            </a:r>
            <a:r>
              <a:rPr lang="en-US" sz="44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5C46-2F62-E7AD-E0E3-ECD3A5B4C2DA}"/>
              </a:ext>
            </a:extLst>
          </p:cNvPr>
          <p:cNvSpPr txBox="1"/>
          <p:nvPr/>
        </p:nvSpPr>
        <p:spPr>
          <a:xfrm>
            <a:off x="4749407" y="10112697"/>
            <a:ext cx="630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SCAN TO 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07294D"/>
                </a:solidFill>
                <a:latin typeface="Futura Plus" pitchFamily="2" charset="0"/>
                <a:cs typeface="Futura Medium" panose="020B0602020204020303" pitchFamily="34" charset="-79"/>
              </a:rPr>
              <a:t>REGISTER NOW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Or visit </a:t>
            </a:r>
            <a:r>
              <a:rPr lang="en-US" sz="3200" dirty="0" err="1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3200" dirty="0">
                <a:solidFill>
                  <a:srgbClr val="07294D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209638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09C40EF-D12F-A168-2AF6-101713AE82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889BC-8C1A-DE18-5FDC-4BC34DB1D19F}"/>
              </a:ext>
            </a:extLst>
          </p:cNvPr>
          <p:cNvSpPr txBox="1"/>
          <p:nvPr/>
        </p:nvSpPr>
        <p:spPr>
          <a:xfrm>
            <a:off x="1059364" y="1228822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CC161-8789-6600-73E1-2AF43CC60903}"/>
              </a:ext>
            </a:extLst>
          </p:cNvPr>
          <p:cNvSpPr txBox="1"/>
          <p:nvPr/>
        </p:nvSpPr>
        <p:spPr>
          <a:xfrm>
            <a:off x="1059363" y="4108389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B286C-E1E0-ACA8-48B1-E7CC2D3BB302}"/>
              </a:ext>
            </a:extLst>
          </p:cNvPr>
          <p:cNvSpPr txBox="1"/>
          <p:nvPr/>
        </p:nvSpPr>
        <p:spPr>
          <a:xfrm>
            <a:off x="1058243" y="6222206"/>
            <a:ext cx="823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Month Day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56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EB6A1-EEEB-D77C-78C3-0DEF007B5CBB}"/>
              </a:ext>
            </a:extLst>
          </p:cNvPr>
          <p:cNvSpPr txBox="1"/>
          <p:nvPr/>
        </p:nvSpPr>
        <p:spPr>
          <a:xfrm>
            <a:off x="12795869" y="10614100"/>
            <a:ext cx="11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REGISTER NOW: </a:t>
            </a:r>
            <a:r>
              <a:rPr lang="en-US" sz="48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4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89976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171892-7E7B-85E2-F8EF-56E362FA69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237B8-8B0C-C552-05F8-C9EA1CE9C5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16695-38A8-14A4-B0CF-B91098C2EC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4B0669-C097-414A-5A11-7C0DCE034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DBC80E-4BE6-3925-2568-4663978C04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91B98-B3F7-E694-FCDA-138CD960526D}"/>
              </a:ext>
            </a:extLst>
          </p:cNvPr>
          <p:cNvSpPr txBox="1"/>
          <p:nvPr/>
        </p:nvSpPr>
        <p:spPr>
          <a:xfrm>
            <a:off x="1176071" y="1082979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B276-D952-32CB-28F6-E385DD63D171}"/>
              </a:ext>
            </a:extLst>
          </p:cNvPr>
          <p:cNvSpPr txBox="1"/>
          <p:nvPr/>
        </p:nvSpPr>
        <p:spPr>
          <a:xfrm>
            <a:off x="1176071" y="3997908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A2C0A-FD1D-0EE2-2B0D-88784E34A77E}"/>
              </a:ext>
            </a:extLst>
          </p:cNvPr>
          <p:cNvSpPr txBox="1"/>
          <p:nvPr/>
        </p:nvSpPr>
        <p:spPr>
          <a:xfrm>
            <a:off x="1176071" y="5891086"/>
            <a:ext cx="8235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Month Day</a:t>
            </a:r>
          </a:p>
          <a:p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44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C9D65-A714-D72E-F3E3-7620F414BAEE}"/>
              </a:ext>
            </a:extLst>
          </p:cNvPr>
          <p:cNvSpPr txBox="1"/>
          <p:nvPr/>
        </p:nvSpPr>
        <p:spPr>
          <a:xfrm>
            <a:off x="14339972" y="4087810"/>
            <a:ext cx="35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63326-90FB-B0F4-F3B3-42A9BDF40D59}"/>
              </a:ext>
            </a:extLst>
          </p:cNvPr>
          <p:cNvSpPr txBox="1"/>
          <p:nvPr/>
        </p:nvSpPr>
        <p:spPr>
          <a:xfrm>
            <a:off x="19609838" y="4064724"/>
            <a:ext cx="360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7840E-6E36-1801-9383-DE2F8F9EE996}"/>
              </a:ext>
            </a:extLst>
          </p:cNvPr>
          <p:cNvSpPr txBox="1"/>
          <p:nvPr/>
        </p:nvSpPr>
        <p:spPr>
          <a:xfrm>
            <a:off x="14339973" y="8950715"/>
            <a:ext cx="350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03959-3780-CA08-C362-5CAA3D0061B4}"/>
              </a:ext>
            </a:extLst>
          </p:cNvPr>
          <p:cNvSpPr txBox="1"/>
          <p:nvPr/>
        </p:nvSpPr>
        <p:spPr>
          <a:xfrm>
            <a:off x="19666079" y="8950715"/>
            <a:ext cx="350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D573E-4925-AAD9-0857-8F5ED2EE6779}"/>
              </a:ext>
            </a:extLst>
          </p:cNvPr>
          <p:cNvSpPr txBox="1"/>
          <p:nvPr/>
        </p:nvSpPr>
        <p:spPr>
          <a:xfrm>
            <a:off x="14314572" y="4610128"/>
            <a:ext cx="35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447EA-F3B7-78AD-0C07-C70492FCC5BF}"/>
              </a:ext>
            </a:extLst>
          </p:cNvPr>
          <p:cNvSpPr txBox="1"/>
          <p:nvPr/>
        </p:nvSpPr>
        <p:spPr>
          <a:xfrm>
            <a:off x="19666078" y="4586136"/>
            <a:ext cx="35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F6D666-D1B2-098D-6961-947A45340645}"/>
              </a:ext>
            </a:extLst>
          </p:cNvPr>
          <p:cNvSpPr txBox="1"/>
          <p:nvPr/>
        </p:nvSpPr>
        <p:spPr>
          <a:xfrm>
            <a:off x="14314572" y="9473935"/>
            <a:ext cx="35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BDD35-7BC2-DEBD-4AB5-990924496773}"/>
              </a:ext>
            </a:extLst>
          </p:cNvPr>
          <p:cNvSpPr txBox="1"/>
          <p:nvPr/>
        </p:nvSpPr>
        <p:spPr>
          <a:xfrm>
            <a:off x="19653378" y="9475087"/>
            <a:ext cx="35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pic>
        <p:nvPicPr>
          <p:cNvPr id="18" name="Picture 17" descr="A black and yellow logo&#10;&#10;Description automatically generated">
            <a:extLst>
              <a:ext uri="{FF2B5EF4-FFF2-40B4-BE49-F238E27FC236}">
                <a16:creationId xmlns:a16="http://schemas.microsoft.com/office/drawing/2014/main" id="{20EA7D67-E660-7E76-C7F3-26B0F9DB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805" y="10672479"/>
            <a:ext cx="4293466" cy="10977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E8567D-6380-B24B-BF09-2049BF63A4E9}"/>
              </a:ext>
            </a:extLst>
          </p:cNvPr>
          <p:cNvSpPr txBox="1"/>
          <p:nvPr/>
        </p:nvSpPr>
        <p:spPr>
          <a:xfrm>
            <a:off x="4136212" y="9836842"/>
            <a:ext cx="5304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SCAN TO 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REGISTER NOW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Or visit </a:t>
            </a:r>
          </a:p>
          <a:p>
            <a:pPr algn="l"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97682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24BFA0-801E-6911-19B4-70D8C576D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3F6E2-F728-349C-5811-8369DCF7D1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C7B37-8C0E-425D-D1D7-DE9A94709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D40A7-289C-DAC6-E1F0-50CC33AEE00D}"/>
              </a:ext>
            </a:extLst>
          </p:cNvPr>
          <p:cNvSpPr txBox="1"/>
          <p:nvPr/>
        </p:nvSpPr>
        <p:spPr>
          <a:xfrm>
            <a:off x="929032" y="1601386"/>
            <a:ext cx="9408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F00"/>
                </a:solidFill>
                <a:latin typeface="Futura Plus" pitchFamily="2" charset="0"/>
                <a:cs typeface="Futura" panose="020B0602020204020303" pitchFamily="34" charset="-79"/>
              </a:rPr>
              <a:t>EVENT TITLE</a:t>
            </a:r>
          </a:p>
          <a:p>
            <a:r>
              <a:rPr lang="en-US" sz="56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Event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55A91-958A-9BA8-CD3E-E102C6295FDF}"/>
              </a:ext>
            </a:extLst>
          </p:cNvPr>
          <p:cNvSpPr txBox="1"/>
          <p:nvPr/>
        </p:nvSpPr>
        <p:spPr>
          <a:xfrm>
            <a:off x="929032" y="4516315"/>
            <a:ext cx="823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Lorem ipsum dolor sit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amet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consectetur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adipiscing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elit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, sed do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eiusmod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tempor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incididunt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ut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labore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 et dolore magna </a:t>
            </a:r>
            <a:r>
              <a:rPr lang="en-US" sz="2800" dirty="0" err="1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aliqua</a:t>
            </a:r>
            <a:r>
              <a:rPr lang="en-US" sz="2800" dirty="0">
                <a:solidFill>
                  <a:srgbClr val="FFCF00"/>
                </a:solidFill>
                <a:latin typeface="MEDIUM" pitchFamily="2" charset="0"/>
                <a:cs typeface="Futura Medium" panose="020B0602020204020303" pitchFamily="34" charset="-79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203CB-3C60-6882-750F-E92138CE67B2}"/>
              </a:ext>
            </a:extLst>
          </p:cNvPr>
          <p:cNvSpPr txBox="1"/>
          <p:nvPr/>
        </p:nvSpPr>
        <p:spPr>
          <a:xfrm>
            <a:off x="929032" y="6487871"/>
            <a:ext cx="8235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Month Day</a:t>
            </a:r>
          </a:p>
          <a:p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X:XX – X:XX AM/PM</a:t>
            </a:r>
          </a:p>
          <a:p>
            <a:r>
              <a:rPr lang="en-US" sz="44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GHall</a:t>
            </a:r>
            <a:r>
              <a:rPr lang="en-US" sz="44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 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D549D-ADC8-E6A5-662D-E8C671AB9D40}"/>
              </a:ext>
            </a:extLst>
          </p:cNvPr>
          <p:cNvSpPr txBox="1"/>
          <p:nvPr/>
        </p:nvSpPr>
        <p:spPr>
          <a:xfrm>
            <a:off x="12744456" y="5607849"/>
            <a:ext cx="420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3E8F7-A0C7-E537-CE28-3AC1AD746327}"/>
              </a:ext>
            </a:extLst>
          </p:cNvPr>
          <p:cNvSpPr txBox="1"/>
          <p:nvPr/>
        </p:nvSpPr>
        <p:spPr>
          <a:xfrm>
            <a:off x="17708870" y="5584763"/>
            <a:ext cx="429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GUEST SPEAKER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186DC-ACDD-6B80-72E0-122AE1904541}"/>
              </a:ext>
            </a:extLst>
          </p:cNvPr>
          <p:cNvSpPr txBox="1"/>
          <p:nvPr/>
        </p:nvSpPr>
        <p:spPr>
          <a:xfrm>
            <a:off x="12719056" y="6130167"/>
            <a:ext cx="420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5E0AD-4DC0-2CE5-CCA9-BF7FB1659FA0}"/>
              </a:ext>
            </a:extLst>
          </p:cNvPr>
          <p:cNvSpPr txBox="1"/>
          <p:nvPr/>
        </p:nvSpPr>
        <p:spPr>
          <a:xfrm>
            <a:off x="17765111" y="6106175"/>
            <a:ext cx="420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Guest Speaker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20CA2-C841-2E07-1F0E-0884D3724D7D}"/>
              </a:ext>
            </a:extLst>
          </p:cNvPr>
          <p:cNvSpPr txBox="1"/>
          <p:nvPr/>
        </p:nvSpPr>
        <p:spPr>
          <a:xfrm>
            <a:off x="14137719" y="9831005"/>
            <a:ext cx="611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SCAN TO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FFCF00"/>
                </a:solidFill>
                <a:latin typeface="Futura Plus" pitchFamily="2" charset="0"/>
                <a:cs typeface="Futura Medium" panose="020B0602020204020303" pitchFamily="34" charset="-79"/>
              </a:rPr>
              <a:t>REGISTER NOW</a:t>
            </a:r>
          </a:p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Or visit </a:t>
            </a:r>
          </a:p>
          <a:p>
            <a:pPr algn="r"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lebow.drexel.edu</a:t>
            </a:r>
            <a:r>
              <a:rPr lang="en-US" sz="2800" dirty="0">
                <a:solidFill>
                  <a:schemeClr val="bg1"/>
                </a:solidFill>
                <a:latin typeface="MEDIUM" pitchFamily="2" charset="0"/>
                <a:cs typeface="Futura Medium" panose="020B0602020204020303" pitchFamily="34" charset="-79"/>
              </a:rPr>
              <a:t>/events</a:t>
            </a:r>
          </a:p>
        </p:txBody>
      </p:sp>
    </p:spTree>
    <p:extLst>
      <p:ext uri="{BB962C8B-B14F-4D97-AF65-F5344CB8AC3E}">
        <p14:creationId xmlns:p14="http://schemas.microsoft.com/office/powerpoint/2010/main" val="157935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15e22dd9-2435-4e10-87a5-6648ed0f2d85">
      <Url xsi:nil="true"/>
      <Description xsi:nil="true"/>
    </thumbnail>
    <TaxCatchAll xmlns="69ec71ce-fa58-49ca-b1b1-8096384eab24" xsi:nil="true"/>
    <lcf76f155ced4ddcb4097134ff3c332f xmlns="15e22dd9-2435-4e10-87a5-6648ed0f2d8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1926A73880A4A85803B22BC1F0500" ma:contentTypeVersion="21" ma:contentTypeDescription="Create a new document." ma:contentTypeScope="" ma:versionID="dfc59becccf631835891ce31d9c77c9a">
  <xsd:schema xmlns:xsd="http://www.w3.org/2001/XMLSchema" xmlns:xs="http://www.w3.org/2001/XMLSchema" xmlns:p="http://schemas.microsoft.com/office/2006/metadata/properties" xmlns:ns2="15e22dd9-2435-4e10-87a5-6648ed0f2d85" xmlns:ns3="69ec71ce-fa58-49ca-b1b1-8096384eab24" targetNamespace="http://schemas.microsoft.com/office/2006/metadata/properties" ma:root="true" ma:fieldsID="081cdc0a0c70ded2fa5d11ad67f69012" ns2:_="" ns3:_="">
    <xsd:import namespace="15e22dd9-2435-4e10-87a5-6648ed0f2d85"/>
    <xsd:import namespace="69ec71ce-fa58-49ca-b1b1-8096384ea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humbnail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22dd9-2435-4e10-87a5-6648ed0f2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humbnail" ma:index="20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c656b0-98d7-492e-824b-0841517da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c71ce-fa58-49ca-b1b1-8096384ea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5f06577-d353-43b8-852b-57652c0f22a5}" ma:internalName="TaxCatchAll" ma:showField="CatchAllData" ma:web="69ec71ce-fa58-49ca-b1b1-8096384ea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1DFBE-BFFD-4A8C-A980-3621800BE052}">
  <ds:schemaRefs>
    <ds:schemaRef ds:uri="http://schemas.microsoft.com/office/2006/metadata/properties"/>
    <ds:schemaRef ds:uri="http://schemas.microsoft.com/office/infopath/2007/PartnerControls"/>
    <ds:schemaRef ds:uri="15e22dd9-2435-4e10-87a5-6648ed0f2d85"/>
    <ds:schemaRef ds:uri="69ec71ce-fa58-49ca-b1b1-8096384eab24"/>
  </ds:schemaRefs>
</ds:datastoreItem>
</file>

<file path=customXml/itemProps2.xml><?xml version="1.0" encoding="utf-8"?>
<ds:datastoreItem xmlns:ds="http://schemas.openxmlformats.org/officeDocument/2006/customXml" ds:itemID="{FB68BAE3-D384-4B9D-AB9B-9329A805E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e22dd9-2435-4e10-87a5-6648ed0f2d85"/>
    <ds:schemaRef ds:uri="69ec71ce-fa58-49ca-b1b1-8096384ea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8FD2B9-D385-422C-A1E8-D32A42D1A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6048</TotalTime>
  <Words>449</Words>
  <Application>Microsoft Macintosh PowerPoint</Application>
  <PresentationFormat>Custom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MEDIUM</vt:lpstr>
      <vt:lpstr>Calibri</vt:lpstr>
      <vt:lpstr>Futura Plus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Estes,Annie</dc:creator>
  <cp:lastModifiedBy>Estes,Annie</cp:lastModifiedBy>
  <cp:revision>7</cp:revision>
  <dcterms:created xsi:type="dcterms:W3CDTF">2021-11-08T18:23:47Z</dcterms:created>
  <dcterms:modified xsi:type="dcterms:W3CDTF">2024-09-19T19:37:52Z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0x010100AAE1926A73880A4A85803B22BC1F0500</vt:lpwstr>
  </property>
</Properties>
</file>